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074" r:id="rId2"/>
    <p:sldId id="1078" r:id="rId3"/>
    <p:sldId id="1097" r:id="rId4"/>
    <p:sldId id="1109" r:id="rId5"/>
    <p:sldId id="1075" r:id="rId6"/>
    <p:sldId id="1098" r:id="rId7"/>
    <p:sldId id="1099" r:id="rId8"/>
    <p:sldId id="1077" r:id="rId9"/>
    <p:sldId id="1100" r:id="rId10"/>
    <p:sldId id="1081" r:id="rId11"/>
    <p:sldId id="1084" r:id="rId12"/>
    <p:sldId id="1115" r:id="rId13"/>
    <p:sldId id="1116" r:id="rId14"/>
    <p:sldId id="1117" r:id="rId15"/>
    <p:sldId id="1086" r:id="rId16"/>
    <p:sldId id="1087" r:id="rId17"/>
    <p:sldId id="1090" r:id="rId18"/>
    <p:sldId id="1101" r:id="rId19"/>
    <p:sldId id="1102" r:id="rId20"/>
    <p:sldId id="1113" r:id="rId21"/>
    <p:sldId id="1114" r:id="rId22"/>
    <p:sldId id="1091" r:id="rId23"/>
    <p:sldId id="1110" r:id="rId24"/>
    <p:sldId id="1111" r:id="rId25"/>
    <p:sldId id="1112" r:id="rId26"/>
    <p:sldId id="1093" r:id="rId27"/>
    <p:sldId id="1095" r:id="rId28"/>
    <p:sldId id="1107" r:id="rId29"/>
    <p:sldId id="1108" r:id="rId30"/>
    <p:sldId id="11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7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6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78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55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3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90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52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94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49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38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7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C99A-9DCB-DC35-CD93-9E6E6BB9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36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CE121-1492-AFCA-56B2-575DB315C1D7}"/>
              </a:ext>
            </a:extLst>
          </p:cNvPr>
          <p:cNvSpPr/>
          <p:nvPr/>
        </p:nvSpPr>
        <p:spPr>
          <a:xfrm>
            <a:off x="4341180" y="94994"/>
            <a:ext cx="5104660" cy="677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Solved by Maven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26920-C8BF-84B9-0276-9B88AE3A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29372" r="10495" b="24143"/>
          <a:stretch/>
        </p:blipFill>
        <p:spPr>
          <a:xfrm>
            <a:off x="6696726" y="1455938"/>
            <a:ext cx="3450452" cy="1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03513-D6FE-4974-9C8E-D75113F1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3" t="18155" r="6681" b="14227"/>
          <a:stretch/>
        </p:blipFill>
        <p:spPr>
          <a:xfrm>
            <a:off x="230818" y="1038687"/>
            <a:ext cx="5264459" cy="2373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AE9CA-10C5-1116-40A9-A44D7C22C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9" t="16072" r="8795" b="7962"/>
          <a:stretch/>
        </p:blipFill>
        <p:spPr>
          <a:xfrm>
            <a:off x="2863047" y="3563497"/>
            <a:ext cx="5184559" cy="2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B2AF0-EDE4-93E7-D532-A93C3FCCB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3" t="48687" r="60961" b="35733"/>
          <a:stretch/>
        </p:blipFill>
        <p:spPr>
          <a:xfrm>
            <a:off x="390617" y="1251751"/>
            <a:ext cx="6693763" cy="2041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1D0AF2-DF45-03F9-2745-425D3F37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3496201"/>
            <a:ext cx="6693763" cy="25664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B3C3CF-DC09-5EAE-C054-72087D9F2B95}"/>
              </a:ext>
            </a:extLst>
          </p:cNvPr>
          <p:cNvSpPr/>
          <p:nvPr/>
        </p:nvSpPr>
        <p:spPr>
          <a:xfrm>
            <a:off x="390617" y="275208"/>
            <a:ext cx="6613865" cy="683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Maven Utility in Java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E5626-3C23-8B82-BB5A-36899E9E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839" y="1867027"/>
            <a:ext cx="4273666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EC054-32C9-044E-8547-3B25675D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4" y="1395532"/>
            <a:ext cx="8972550" cy="242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FE8C2-3B49-D189-157E-AEEA10EF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4" y="707200"/>
            <a:ext cx="7145131" cy="56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C43DD-1D29-804D-FAEF-15301272D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4" y="3951858"/>
            <a:ext cx="4974145" cy="21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DB43A-A787-E65A-8C25-BA343344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5" y="1841007"/>
            <a:ext cx="10732269" cy="251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EC883-5EAD-1D3B-61A9-6EEE949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5" y="1017918"/>
            <a:ext cx="7145131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4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AD5EE-1F98-0699-5EAA-E0E01121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26" y="1145220"/>
            <a:ext cx="9055140" cy="495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100E8-5686-666C-4410-0F3851A5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6" y="398700"/>
            <a:ext cx="7145131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8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1D0C5-86B3-0B23-61C9-2CF08A53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23819" r="35922" b="28155"/>
          <a:stretch/>
        </p:blipFill>
        <p:spPr>
          <a:xfrm>
            <a:off x="532661" y="2201661"/>
            <a:ext cx="7194142" cy="3488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7A7AE9-6061-A841-806E-A3F4678B4661}"/>
              </a:ext>
            </a:extLst>
          </p:cNvPr>
          <p:cNvSpPr/>
          <p:nvPr/>
        </p:nvSpPr>
        <p:spPr>
          <a:xfrm>
            <a:off x="532661" y="1322773"/>
            <a:ext cx="7128768" cy="550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98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21260-7402-5366-5055-5E498F980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9" t="31456" r="40073" b="30615"/>
          <a:stretch/>
        </p:blipFill>
        <p:spPr>
          <a:xfrm>
            <a:off x="470516" y="621438"/>
            <a:ext cx="4891597" cy="2192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AD2075-E0EE-4BE6-5159-22BA165E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5" y="2986765"/>
            <a:ext cx="4891597" cy="3164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D7729-3302-0314-1335-CA5D75A54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80" y="2112463"/>
            <a:ext cx="5041644" cy="2663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A07E3-A33D-A61C-6287-54ACDD4C2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699" y="621438"/>
            <a:ext cx="4891598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4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5E532-86D7-DB3A-523C-4478F0A7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t="36117" r="38544" b="26602"/>
          <a:stretch/>
        </p:blipFill>
        <p:spPr>
          <a:xfrm>
            <a:off x="727968" y="1866529"/>
            <a:ext cx="9105345" cy="3602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5B9E14-CC67-1875-B1E5-633852A71755}"/>
              </a:ext>
            </a:extLst>
          </p:cNvPr>
          <p:cNvSpPr/>
          <p:nvPr/>
        </p:nvSpPr>
        <p:spPr>
          <a:xfrm>
            <a:off x="727968" y="923278"/>
            <a:ext cx="7899153" cy="670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and POM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93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5D0B1-7B06-C2EA-9861-18FF96C9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0" r="1774"/>
          <a:stretch/>
        </p:blipFill>
        <p:spPr>
          <a:xfrm>
            <a:off x="60326" y="1846555"/>
            <a:ext cx="11844629" cy="2742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D2580E-3A0C-3D4A-AEBC-8564DC095683}"/>
              </a:ext>
            </a:extLst>
          </p:cNvPr>
          <p:cNvSpPr/>
          <p:nvPr/>
        </p:nvSpPr>
        <p:spPr>
          <a:xfrm>
            <a:off x="60326" y="958788"/>
            <a:ext cx="4793941" cy="56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Creating a Project Descriptor : XML</a:t>
            </a:r>
          </a:p>
        </p:txBody>
      </p:sp>
    </p:spTree>
    <p:extLst>
      <p:ext uri="{BB962C8B-B14F-4D97-AF65-F5344CB8AC3E}">
        <p14:creationId xmlns:p14="http://schemas.microsoft.com/office/powerpoint/2010/main" val="121725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ED21C-FB18-D4E5-E78A-79FF963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" t="10713" r="6755" b="1136"/>
          <a:stretch/>
        </p:blipFill>
        <p:spPr>
          <a:xfrm>
            <a:off x="399496" y="1269507"/>
            <a:ext cx="6729273" cy="4918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105DE-BA60-78F1-0559-FC7CC044B57E}"/>
              </a:ext>
            </a:extLst>
          </p:cNvPr>
          <p:cNvSpPr/>
          <p:nvPr/>
        </p:nvSpPr>
        <p:spPr>
          <a:xfrm>
            <a:off x="328474" y="239697"/>
            <a:ext cx="6729273" cy="559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Sample Project Descriptor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6D57A-7BBA-1AC0-2E80-BDC2B22D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22" y="3828376"/>
            <a:ext cx="4814655" cy="23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E6D7C-2972-02C7-6C53-EE30278D6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36246" r="37233" b="27120"/>
          <a:stretch/>
        </p:blipFill>
        <p:spPr>
          <a:xfrm>
            <a:off x="914399" y="1384916"/>
            <a:ext cx="9584215" cy="3630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37854C-8740-7230-9F99-FCCD6BC7E52B}"/>
              </a:ext>
            </a:extLst>
          </p:cNvPr>
          <p:cNvSpPr/>
          <p:nvPr/>
        </p:nvSpPr>
        <p:spPr>
          <a:xfrm>
            <a:off x="914400" y="816746"/>
            <a:ext cx="5974672" cy="452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Maven?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063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D15AA-A967-32E9-4F1D-9169C347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3" y="1331650"/>
            <a:ext cx="5876647" cy="4147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EAE95-6D56-B031-8055-775556E5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85" y="1837678"/>
            <a:ext cx="5214461" cy="2476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1E5C8-171B-4868-9FE0-40CCC777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" y="443651"/>
            <a:ext cx="6742760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A410B-8125-C3A0-95D1-250CAEAA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6" y="2138362"/>
            <a:ext cx="8648700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92FE4-361D-78F6-8A1E-DD10856A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96" y="1162743"/>
            <a:ext cx="6742760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27C74-9369-346B-6F5C-0454C8BE5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6" t="35728" r="36215" b="26732"/>
          <a:stretch/>
        </p:blipFill>
        <p:spPr>
          <a:xfrm>
            <a:off x="257452" y="854475"/>
            <a:ext cx="6684886" cy="257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258156-62AD-B448-28A5-6AF6F48A10A9}"/>
              </a:ext>
            </a:extLst>
          </p:cNvPr>
          <p:cNvSpPr/>
          <p:nvPr/>
        </p:nvSpPr>
        <p:spPr>
          <a:xfrm>
            <a:off x="257452" y="168676"/>
            <a:ext cx="6560598" cy="612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 Architecture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84881-F899-63E1-6D35-E00CC70D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" t="25827" r="35755" b="19653"/>
          <a:stretch/>
        </p:blipFill>
        <p:spPr>
          <a:xfrm>
            <a:off x="257452" y="3429000"/>
            <a:ext cx="5282214" cy="25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1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9D022-5B09-0432-274A-2BD9339DA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1439" r="7181" b="5133"/>
          <a:stretch/>
        </p:blipFill>
        <p:spPr>
          <a:xfrm>
            <a:off x="1118585" y="1807832"/>
            <a:ext cx="8294647" cy="4228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8DED1-086D-814F-CEC0-C24BAE04A475}"/>
              </a:ext>
            </a:extLst>
          </p:cNvPr>
          <p:cNvSpPr/>
          <p:nvPr/>
        </p:nvSpPr>
        <p:spPr>
          <a:xfrm>
            <a:off x="1118585" y="497149"/>
            <a:ext cx="5246703" cy="51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Working of Maven</a:t>
            </a:r>
          </a:p>
        </p:txBody>
      </p:sp>
    </p:spTree>
    <p:extLst>
      <p:ext uri="{BB962C8B-B14F-4D97-AF65-F5344CB8AC3E}">
        <p14:creationId xmlns:p14="http://schemas.microsoft.com/office/powerpoint/2010/main" val="414749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2E0CF-24A7-0A19-0A99-F55FD6A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4" y="1614811"/>
            <a:ext cx="10520084" cy="3628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2D55D-7595-EFEB-66AA-26CA44E2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96" y="503281"/>
            <a:ext cx="5261304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5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34FDA-5768-AD94-7C4C-F5341BD7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9" y="1504950"/>
            <a:ext cx="10273580" cy="4292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49071-AE45-C4EA-997E-414FC2A5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1" y="521036"/>
            <a:ext cx="5261304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5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398B3-8008-6914-E002-A6C44C42B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40388" r="58739" b="27767"/>
          <a:stretch/>
        </p:blipFill>
        <p:spPr>
          <a:xfrm>
            <a:off x="640361" y="1740748"/>
            <a:ext cx="5236657" cy="2732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8FB02-BAF2-1C3D-3B33-A8BE3F27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0748"/>
            <a:ext cx="5334462" cy="3749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CC42F9-26A6-95FB-C472-8A136F6E845A}"/>
              </a:ext>
            </a:extLst>
          </p:cNvPr>
          <p:cNvSpPr/>
          <p:nvPr/>
        </p:nvSpPr>
        <p:spPr>
          <a:xfrm>
            <a:off x="640361" y="612559"/>
            <a:ext cx="5455639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Life Cycle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3874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7F001-47D4-1FBA-7304-C01FE6C4E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3" t="38576" r="57766" b="23366"/>
          <a:stretch/>
        </p:blipFill>
        <p:spPr>
          <a:xfrm>
            <a:off x="195308" y="2112886"/>
            <a:ext cx="5521912" cy="33380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09E8D8-FEFC-356B-BCDB-09F634CF7BC1}"/>
              </a:ext>
            </a:extLst>
          </p:cNvPr>
          <p:cNvSpPr/>
          <p:nvPr/>
        </p:nvSpPr>
        <p:spPr>
          <a:xfrm>
            <a:off x="195308" y="1003176"/>
            <a:ext cx="4731800" cy="48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of Apache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E96D5-BA20-7D6A-B6B4-4B89A346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79" y="2112885"/>
            <a:ext cx="5337721" cy="33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31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F1CD2-34C6-4460-CACB-A88D199B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t="30420" r="38616" b="27982"/>
          <a:stretch/>
        </p:blipFill>
        <p:spPr>
          <a:xfrm>
            <a:off x="166025" y="1038687"/>
            <a:ext cx="7647346" cy="3266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70A665-246F-724C-E4EE-E1E6FD729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7"/>
          <a:stretch/>
        </p:blipFill>
        <p:spPr>
          <a:xfrm>
            <a:off x="7813371" y="2254928"/>
            <a:ext cx="3514536" cy="2873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5CB38-BB38-333D-285A-7A1E5ED7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9" y="459427"/>
            <a:ext cx="2962913" cy="4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212FB-64F8-C16F-189F-75CE7DDD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1" t="28220" r="45608" b="23496"/>
          <a:stretch/>
        </p:blipFill>
        <p:spPr>
          <a:xfrm>
            <a:off x="550416" y="1411550"/>
            <a:ext cx="6481030" cy="4332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24D40F-6276-8D20-6930-540C0AFF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3" y="1571348"/>
            <a:ext cx="3398196" cy="2006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12D3B-64A3-2E6C-E0D0-A0D4F4A53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6" y="676958"/>
            <a:ext cx="5236918" cy="4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D71662-E7DB-E769-CF60-4915E3FA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76425"/>
            <a:ext cx="1163955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D7909-E1A4-B3F2-E264-607F0F3C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944651"/>
            <a:ext cx="5986791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3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1D433-0E18-C31A-E4B3-0D4EB713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6" y="1225118"/>
            <a:ext cx="9857265" cy="501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5FE469-EAAD-12A8-2604-6EC9906BF841}"/>
              </a:ext>
            </a:extLst>
          </p:cNvPr>
          <p:cNvSpPr/>
          <p:nvPr/>
        </p:nvSpPr>
        <p:spPr>
          <a:xfrm>
            <a:off x="387566" y="541538"/>
            <a:ext cx="5338531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44609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BFE8A4-11C7-5F12-66BA-62459192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0" y="1111499"/>
            <a:ext cx="8627755" cy="142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3E9F4-A652-71B7-E0F4-5E28DF84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0" y="2716567"/>
            <a:ext cx="7384881" cy="3415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809AF-2358-BF6B-1D53-CF5CE8B66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8" y="291706"/>
            <a:ext cx="5986791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1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FBF19-F0BB-E306-A7B6-049325C7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9" t="39353" r="37451" b="30097"/>
          <a:stretch/>
        </p:blipFill>
        <p:spPr>
          <a:xfrm>
            <a:off x="754601" y="1864311"/>
            <a:ext cx="9389265" cy="3409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A3B766-CAE8-0264-E81E-CD77A0BA9942}"/>
              </a:ext>
            </a:extLst>
          </p:cNvPr>
          <p:cNvSpPr/>
          <p:nvPr/>
        </p:nvSpPr>
        <p:spPr>
          <a:xfrm>
            <a:off x="754602" y="1127464"/>
            <a:ext cx="5877017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Build Tool?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786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EE9B-84A8-94A0-EB84-18B66A13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87F2C-5E4F-16B6-7DAB-C83B0E54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638300"/>
            <a:ext cx="11496675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ACAE9-7BF5-D853-70E5-8DB402B9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703685"/>
            <a:ext cx="5889246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70E7-48A8-9ACD-2858-44C8A97D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7BD45-44DF-CE6C-3759-E7C23321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4" y="1709740"/>
            <a:ext cx="11431434" cy="398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8C042-1B08-253F-940F-82653786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0" y="579209"/>
            <a:ext cx="5889246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B161D-5179-BD2E-727B-4E42BC52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0" t="27185" r="38107" b="37993"/>
          <a:stretch/>
        </p:blipFill>
        <p:spPr>
          <a:xfrm>
            <a:off x="905521" y="1997476"/>
            <a:ext cx="9934239" cy="3737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EC7148-A3DC-121F-6D13-141FAFB4A0E3}"/>
              </a:ext>
            </a:extLst>
          </p:cNvPr>
          <p:cNvSpPr/>
          <p:nvPr/>
        </p:nvSpPr>
        <p:spPr>
          <a:xfrm>
            <a:off x="816746" y="1038687"/>
            <a:ext cx="4021584" cy="5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of XML(Extensible Markup Language)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24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53C55-8C8E-72F3-6EAE-2D362A767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2"/>
          <a:stretch/>
        </p:blipFill>
        <p:spPr>
          <a:xfrm>
            <a:off x="175334" y="1127463"/>
            <a:ext cx="10309194" cy="47564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5D4CF-349A-23BC-2ADD-B5B6889F7CB7}"/>
              </a:ext>
            </a:extLst>
          </p:cNvPr>
          <p:cNvSpPr/>
          <p:nvPr/>
        </p:nvSpPr>
        <p:spPr>
          <a:xfrm>
            <a:off x="175334" y="452761"/>
            <a:ext cx="9226118" cy="56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Features of Maven</a:t>
            </a:r>
          </a:p>
        </p:txBody>
      </p:sp>
    </p:spTree>
    <p:extLst>
      <p:ext uri="{BB962C8B-B14F-4D97-AF65-F5344CB8AC3E}">
        <p14:creationId xmlns:p14="http://schemas.microsoft.com/office/powerpoint/2010/main" val="17738438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56</Words>
  <Application>Microsoft Office PowerPoint</Application>
  <PresentationFormat>Widescreen</PresentationFormat>
  <Paragraphs>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Verdana</vt:lpstr>
      <vt:lpstr>1_Office Theme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Sehgal</dc:creator>
  <cp:lastModifiedBy>Anand Sehgal</cp:lastModifiedBy>
  <cp:revision>18</cp:revision>
  <dcterms:created xsi:type="dcterms:W3CDTF">2023-03-10T02:06:27Z</dcterms:created>
  <dcterms:modified xsi:type="dcterms:W3CDTF">2023-03-20T05:34:36Z</dcterms:modified>
</cp:coreProperties>
</file>